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</p:sldIdLst>
  <p:sldSz cy="36576000" cx="36576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>
          <p15:clr>
            <a:srgbClr val="A4A3A4"/>
          </p15:clr>
        </p15:guide>
        <p15:guide id="2" pos="11290">
          <p15:clr>
            <a:srgbClr val="9AA0A6"/>
          </p15:clr>
        </p15:guide>
        <p15:guide id="3" pos="14093">
          <p15:clr>
            <a:srgbClr val="9AA0A6"/>
          </p15:clr>
        </p15:guide>
        <p15:guide id="4" orient="horz" pos="2232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/>
        <p:guide pos="11290"/>
        <p:guide pos="14093"/>
        <p:guide pos="22320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714816" y="685800"/>
            <a:ext cx="3429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5a6b43848f_2_8:notes"/>
          <p:cNvSpPr/>
          <p:nvPr>
            <p:ph idx="2" type="sldImg"/>
          </p:nvPr>
        </p:nvSpPr>
        <p:spPr>
          <a:xfrm>
            <a:off x="1714816" y="685800"/>
            <a:ext cx="3429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5a6b43848f_2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1714816" y="685800"/>
            <a:ext cx="3429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1246833" y="5294756"/>
            <a:ext cx="34082400" cy="14596200"/>
          </a:xfrm>
          <a:prstGeom prst="rect">
            <a:avLst/>
          </a:prstGeom>
        </p:spPr>
        <p:txBody>
          <a:bodyPr anchorCtr="0" anchor="b" bIns="460500" lIns="460500" spcFirstLastPara="1" rIns="460500" wrap="square" tIns="460500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300"/>
              <a:buNone/>
              <a:defRPr sz="26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6300"/>
              <a:buNone/>
              <a:defRPr sz="263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6300"/>
              <a:buNone/>
              <a:defRPr sz="263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6300"/>
              <a:buNone/>
              <a:defRPr sz="263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6300"/>
              <a:buNone/>
              <a:defRPr sz="263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6300"/>
              <a:buNone/>
              <a:defRPr sz="263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6300"/>
              <a:buNone/>
              <a:defRPr sz="263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6300"/>
              <a:buNone/>
              <a:defRPr sz="263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6300"/>
              <a:buNone/>
              <a:defRPr sz="263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1246800" y="20153778"/>
            <a:ext cx="34082400" cy="5636100"/>
          </a:xfrm>
          <a:prstGeom prst="rect">
            <a:avLst/>
          </a:prstGeom>
        </p:spPr>
        <p:txBody>
          <a:bodyPr anchorCtr="0" anchor="t" bIns="460500" lIns="460500" spcFirstLastPara="1" rIns="460500" wrap="square" tIns="460500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100"/>
              <a:buNone/>
              <a:defRPr sz="14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100"/>
              <a:buNone/>
              <a:defRPr sz="14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100"/>
              <a:buNone/>
              <a:defRPr sz="14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100"/>
              <a:buNone/>
              <a:defRPr sz="14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100"/>
              <a:buNone/>
              <a:defRPr sz="14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100"/>
              <a:buNone/>
              <a:defRPr sz="14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100"/>
              <a:buNone/>
              <a:defRPr sz="14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100"/>
              <a:buNone/>
              <a:defRPr sz="14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100"/>
              <a:buNone/>
              <a:defRPr sz="141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33889831" y="33160653"/>
            <a:ext cx="2194800" cy="2799000"/>
          </a:xfrm>
          <a:prstGeom prst="rect">
            <a:avLst/>
          </a:prstGeom>
        </p:spPr>
        <p:txBody>
          <a:bodyPr anchorCtr="0" anchor="ctr" bIns="460500" lIns="460500" spcFirstLastPara="1" rIns="460500" wrap="square" tIns="46050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1246800" y="7865778"/>
            <a:ext cx="34082400" cy="13962900"/>
          </a:xfrm>
          <a:prstGeom prst="rect">
            <a:avLst/>
          </a:prstGeom>
        </p:spPr>
        <p:txBody>
          <a:bodyPr anchorCtr="0" anchor="b" bIns="460500" lIns="460500" spcFirstLastPara="1" rIns="460500" wrap="square" tIns="460500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400"/>
              <a:buNone/>
              <a:defRPr sz="60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400"/>
              <a:buNone/>
              <a:defRPr sz="60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400"/>
              <a:buNone/>
              <a:defRPr sz="60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400"/>
              <a:buNone/>
              <a:defRPr sz="60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400"/>
              <a:buNone/>
              <a:defRPr sz="60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400"/>
              <a:buNone/>
              <a:defRPr sz="60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400"/>
              <a:buNone/>
              <a:defRPr sz="60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400"/>
              <a:buNone/>
              <a:defRPr sz="60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400"/>
              <a:buNone/>
              <a:defRPr sz="604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1246800" y="22415822"/>
            <a:ext cx="34082400" cy="9250200"/>
          </a:xfrm>
          <a:prstGeom prst="rect">
            <a:avLst/>
          </a:prstGeom>
        </p:spPr>
        <p:txBody>
          <a:bodyPr anchorCtr="0" anchor="t" bIns="460500" lIns="460500" spcFirstLastPara="1" rIns="460500" wrap="square" tIns="460500"/>
          <a:lstStyle>
            <a:lvl1pPr indent="-800100" lvl="0" marL="457200" rtl="0" algn="ctr">
              <a:spcBef>
                <a:spcPts val="0"/>
              </a:spcBef>
              <a:spcAft>
                <a:spcPts val="0"/>
              </a:spcAft>
              <a:buSzPts val="9000"/>
              <a:buChar char="●"/>
              <a:defRPr/>
            </a:lvl1pPr>
            <a:lvl2pPr indent="-679450" lvl="1" marL="914400" rtl="0" algn="ctr">
              <a:spcBef>
                <a:spcPts val="8100"/>
              </a:spcBef>
              <a:spcAft>
                <a:spcPts val="0"/>
              </a:spcAft>
              <a:buSzPts val="7100"/>
              <a:buChar char="○"/>
              <a:defRPr/>
            </a:lvl2pPr>
            <a:lvl3pPr indent="-679450" lvl="2" marL="1371600" rtl="0" algn="ctr">
              <a:spcBef>
                <a:spcPts val="8100"/>
              </a:spcBef>
              <a:spcAft>
                <a:spcPts val="0"/>
              </a:spcAft>
              <a:buSzPts val="7100"/>
              <a:buChar char="■"/>
              <a:defRPr/>
            </a:lvl3pPr>
            <a:lvl4pPr indent="-679450" lvl="3" marL="1828800" rtl="0" algn="ctr">
              <a:spcBef>
                <a:spcPts val="8100"/>
              </a:spcBef>
              <a:spcAft>
                <a:spcPts val="0"/>
              </a:spcAft>
              <a:buSzPts val="7100"/>
              <a:buChar char="●"/>
              <a:defRPr/>
            </a:lvl4pPr>
            <a:lvl5pPr indent="-679450" lvl="4" marL="2286000" rtl="0" algn="ctr">
              <a:spcBef>
                <a:spcPts val="8100"/>
              </a:spcBef>
              <a:spcAft>
                <a:spcPts val="0"/>
              </a:spcAft>
              <a:buSzPts val="7100"/>
              <a:buChar char="○"/>
              <a:defRPr/>
            </a:lvl5pPr>
            <a:lvl6pPr indent="-679450" lvl="5" marL="2743200" rtl="0" algn="ctr">
              <a:spcBef>
                <a:spcPts val="8100"/>
              </a:spcBef>
              <a:spcAft>
                <a:spcPts val="0"/>
              </a:spcAft>
              <a:buSzPts val="7100"/>
              <a:buChar char="■"/>
              <a:defRPr/>
            </a:lvl6pPr>
            <a:lvl7pPr indent="-679450" lvl="6" marL="3200400" rtl="0" algn="ctr">
              <a:spcBef>
                <a:spcPts val="8100"/>
              </a:spcBef>
              <a:spcAft>
                <a:spcPts val="0"/>
              </a:spcAft>
              <a:buSzPts val="7100"/>
              <a:buChar char="●"/>
              <a:defRPr/>
            </a:lvl7pPr>
            <a:lvl8pPr indent="-679450" lvl="7" marL="3657600" rtl="0" algn="ctr">
              <a:spcBef>
                <a:spcPts val="8100"/>
              </a:spcBef>
              <a:spcAft>
                <a:spcPts val="0"/>
              </a:spcAft>
              <a:buSzPts val="7100"/>
              <a:buChar char="○"/>
              <a:defRPr/>
            </a:lvl8pPr>
            <a:lvl9pPr indent="-679450" lvl="8" marL="4114800" rtl="0" algn="ctr">
              <a:spcBef>
                <a:spcPts val="8100"/>
              </a:spcBef>
              <a:spcAft>
                <a:spcPts val="8100"/>
              </a:spcAft>
              <a:buSzPts val="71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33889831" y="33160653"/>
            <a:ext cx="2194800" cy="2799000"/>
          </a:xfrm>
          <a:prstGeom prst="rect">
            <a:avLst/>
          </a:prstGeom>
        </p:spPr>
        <p:txBody>
          <a:bodyPr anchorCtr="0" anchor="ctr" bIns="460500" lIns="460500" spcFirstLastPara="1" rIns="460500" wrap="square" tIns="46050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33889831" y="33160653"/>
            <a:ext cx="2194800" cy="2799000"/>
          </a:xfrm>
          <a:prstGeom prst="rect">
            <a:avLst/>
          </a:prstGeom>
        </p:spPr>
        <p:txBody>
          <a:bodyPr anchorCtr="0" anchor="ctr" bIns="460500" lIns="460500" spcFirstLastPara="1" rIns="460500" wrap="square" tIns="46050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1246800" y="15294933"/>
            <a:ext cx="34082400" cy="5986200"/>
          </a:xfrm>
          <a:prstGeom prst="rect">
            <a:avLst/>
          </a:prstGeom>
        </p:spPr>
        <p:txBody>
          <a:bodyPr anchorCtr="0" anchor="ctr" bIns="460500" lIns="460500" spcFirstLastPara="1" rIns="460500" wrap="square" tIns="460500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200"/>
              <a:buNone/>
              <a:defRPr sz="18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200"/>
              <a:buNone/>
              <a:defRPr sz="18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200"/>
              <a:buNone/>
              <a:defRPr sz="18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200"/>
              <a:buNone/>
              <a:defRPr sz="18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200"/>
              <a:buNone/>
              <a:defRPr sz="18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200"/>
              <a:buNone/>
              <a:defRPr sz="18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200"/>
              <a:buNone/>
              <a:defRPr sz="18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200"/>
              <a:buNone/>
              <a:defRPr sz="18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200"/>
              <a:buNone/>
              <a:defRPr sz="182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33889831" y="33160653"/>
            <a:ext cx="2194800" cy="2799000"/>
          </a:xfrm>
          <a:prstGeom prst="rect">
            <a:avLst/>
          </a:prstGeom>
        </p:spPr>
        <p:txBody>
          <a:bodyPr anchorCtr="0" anchor="ctr" bIns="460500" lIns="460500" spcFirstLastPara="1" rIns="460500" wrap="square" tIns="46050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1246800" y="3164622"/>
            <a:ext cx="34082400" cy="4072500"/>
          </a:xfrm>
          <a:prstGeom prst="rect">
            <a:avLst/>
          </a:prstGeom>
        </p:spPr>
        <p:txBody>
          <a:bodyPr anchorCtr="0" anchor="t" bIns="460500" lIns="460500" spcFirstLastPara="1" rIns="460500" wrap="square" tIns="460500"/>
          <a:lstStyle>
            <a:lvl1pPr lvl="0" rtl="0">
              <a:spcBef>
                <a:spcPts val="0"/>
              </a:spcBef>
              <a:spcAft>
                <a:spcPts val="0"/>
              </a:spcAft>
              <a:buSzPts val="1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1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1246800" y="8195378"/>
            <a:ext cx="34082400" cy="24294300"/>
          </a:xfrm>
          <a:prstGeom prst="rect">
            <a:avLst/>
          </a:prstGeom>
        </p:spPr>
        <p:txBody>
          <a:bodyPr anchorCtr="0" anchor="t" bIns="460500" lIns="460500" spcFirstLastPara="1" rIns="460500" wrap="square" tIns="460500"/>
          <a:lstStyle>
            <a:lvl1pPr indent="-800100" lvl="0" marL="457200" rtl="0">
              <a:spcBef>
                <a:spcPts val="0"/>
              </a:spcBef>
              <a:spcAft>
                <a:spcPts val="0"/>
              </a:spcAft>
              <a:buSzPts val="9000"/>
              <a:buChar char="●"/>
              <a:defRPr/>
            </a:lvl1pPr>
            <a:lvl2pPr indent="-679450" lvl="1" marL="914400" rtl="0">
              <a:spcBef>
                <a:spcPts val="8100"/>
              </a:spcBef>
              <a:spcAft>
                <a:spcPts val="0"/>
              </a:spcAft>
              <a:buSzPts val="7100"/>
              <a:buChar char="○"/>
              <a:defRPr/>
            </a:lvl2pPr>
            <a:lvl3pPr indent="-679450" lvl="2" marL="1371600" rtl="0">
              <a:spcBef>
                <a:spcPts val="8100"/>
              </a:spcBef>
              <a:spcAft>
                <a:spcPts val="0"/>
              </a:spcAft>
              <a:buSzPts val="7100"/>
              <a:buChar char="■"/>
              <a:defRPr/>
            </a:lvl3pPr>
            <a:lvl4pPr indent="-679450" lvl="3" marL="1828800" rtl="0">
              <a:spcBef>
                <a:spcPts val="8100"/>
              </a:spcBef>
              <a:spcAft>
                <a:spcPts val="0"/>
              </a:spcAft>
              <a:buSzPts val="7100"/>
              <a:buChar char="●"/>
              <a:defRPr/>
            </a:lvl4pPr>
            <a:lvl5pPr indent="-679450" lvl="4" marL="2286000" rtl="0">
              <a:spcBef>
                <a:spcPts val="8100"/>
              </a:spcBef>
              <a:spcAft>
                <a:spcPts val="0"/>
              </a:spcAft>
              <a:buSzPts val="7100"/>
              <a:buChar char="○"/>
              <a:defRPr/>
            </a:lvl5pPr>
            <a:lvl6pPr indent="-679450" lvl="5" marL="2743200" rtl="0">
              <a:spcBef>
                <a:spcPts val="8100"/>
              </a:spcBef>
              <a:spcAft>
                <a:spcPts val="0"/>
              </a:spcAft>
              <a:buSzPts val="7100"/>
              <a:buChar char="■"/>
              <a:defRPr/>
            </a:lvl6pPr>
            <a:lvl7pPr indent="-679450" lvl="6" marL="3200400" rtl="0">
              <a:spcBef>
                <a:spcPts val="8100"/>
              </a:spcBef>
              <a:spcAft>
                <a:spcPts val="0"/>
              </a:spcAft>
              <a:buSzPts val="7100"/>
              <a:buChar char="●"/>
              <a:defRPr/>
            </a:lvl7pPr>
            <a:lvl8pPr indent="-679450" lvl="7" marL="3657600" rtl="0">
              <a:spcBef>
                <a:spcPts val="8100"/>
              </a:spcBef>
              <a:spcAft>
                <a:spcPts val="0"/>
              </a:spcAft>
              <a:buSzPts val="7100"/>
              <a:buChar char="○"/>
              <a:defRPr/>
            </a:lvl8pPr>
            <a:lvl9pPr indent="-679450" lvl="8" marL="4114800" rtl="0">
              <a:spcBef>
                <a:spcPts val="8100"/>
              </a:spcBef>
              <a:spcAft>
                <a:spcPts val="8100"/>
              </a:spcAft>
              <a:buSzPts val="71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33889831" y="33160653"/>
            <a:ext cx="2194800" cy="2799000"/>
          </a:xfrm>
          <a:prstGeom prst="rect">
            <a:avLst/>
          </a:prstGeom>
        </p:spPr>
        <p:txBody>
          <a:bodyPr anchorCtr="0" anchor="ctr" bIns="460500" lIns="460500" spcFirstLastPara="1" rIns="460500" wrap="square" tIns="46050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1246800" y="3164622"/>
            <a:ext cx="34082400" cy="4072500"/>
          </a:xfrm>
          <a:prstGeom prst="rect">
            <a:avLst/>
          </a:prstGeom>
        </p:spPr>
        <p:txBody>
          <a:bodyPr anchorCtr="0" anchor="t" bIns="460500" lIns="460500" spcFirstLastPara="1" rIns="460500" wrap="square" tIns="460500"/>
          <a:lstStyle>
            <a:lvl1pPr lvl="0" rtl="0">
              <a:spcBef>
                <a:spcPts val="0"/>
              </a:spcBef>
              <a:spcAft>
                <a:spcPts val="0"/>
              </a:spcAft>
              <a:buSzPts val="1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1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1246800" y="8195378"/>
            <a:ext cx="15999600" cy="24294300"/>
          </a:xfrm>
          <a:prstGeom prst="rect">
            <a:avLst/>
          </a:prstGeom>
        </p:spPr>
        <p:txBody>
          <a:bodyPr anchorCtr="0" anchor="t" bIns="460500" lIns="460500" spcFirstLastPara="1" rIns="460500" wrap="square" tIns="460500"/>
          <a:lstStyle>
            <a:lvl1pPr indent="-679450" lvl="0" marL="457200" rtl="0">
              <a:spcBef>
                <a:spcPts val="0"/>
              </a:spcBef>
              <a:spcAft>
                <a:spcPts val="0"/>
              </a:spcAft>
              <a:buSzPts val="7100"/>
              <a:buChar char="●"/>
              <a:defRPr sz="7100"/>
            </a:lvl1pPr>
            <a:lvl2pPr indent="-609600" lvl="1" marL="914400" rtl="0">
              <a:spcBef>
                <a:spcPts val="8100"/>
              </a:spcBef>
              <a:spcAft>
                <a:spcPts val="0"/>
              </a:spcAft>
              <a:buSzPts val="6000"/>
              <a:buChar char="○"/>
              <a:defRPr sz="6000"/>
            </a:lvl2pPr>
            <a:lvl3pPr indent="-609600" lvl="2" marL="1371600" rtl="0">
              <a:spcBef>
                <a:spcPts val="8100"/>
              </a:spcBef>
              <a:spcAft>
                <a:spcPts val="0"/>
              </a:spcAft>
              <a:buSzPts val="6000"/>
              <a:buChar char="■"/>
              <a:defRPr sz="6000"/>
            </a:lvl3pPr>
            <a:lvl4pPr indent="-609600" lvl="3" marL="1828800" rtl="0">
              <a:spcBef>
                <a:spcPts val="8100"/>
              </a:spcBef>
              <a:spcAft>
                <a:spcPts val="0"/>
              </a:spcAft>
              <a:buSzPts val="6000"/>
              <a:buChar char="●"/>
              <a:defRPr sz="6000"/>
            </a:lvl4pPr>
            <a:lvl5pPr indent="-609600" lvl="4" marL="2286000" rtl="0">
              <a:spcBef>
                <a:spcPts val="8100"/>
              </a:spcBef>
              <a:spcAft>
                <a:spcPts val="0"/>
              </a:spcAft>
              <a:buSzPts val="6000"/>
              <a:buChar char="○"/>
              <a:defRPr sz="6000"/>
            </a:lvl5pPr>
            <a:lvl6pPr indent="-609600" lvl="5" marL="2743200" rtl="0">
              <a:spcBef>
                <a:spcPts val="8100"/>
              </a:spcBef>
              <a:spcAft>
                <a:spcPts val="0"/>
              </a:spcAft>
              <a:buSzPts val="6000"/>
              <a:buChar char="■"/>
              <a:defRPr sz="6000"/>
            </a:lvl6pPr>
            <a:lvl7pPr indent="-609600" lvl="6" marL="3200400" rtl="0">
              <a:spcBef>
                <a:spcPts val="8100"/>
              </a:spcBef>
              <a:spcAft>
                <a:spcPts val="0"/>
              </a:spcAft>
              <a:buSzPts val="6000"/>
              <a:buChar char="●"/>
              <a:defRPr sz="6000"/>
            </a:lvl7pPr>
            <a:lvl8pPr indent="-609600" lvl="7" marL="3657600" rtl="0">
              <a:spcBef>
                <a:spcPts val="8100"/>
              </a:spcBef>
              <a:spcAft>
                <a:spcPts val="0"/>
              </a:spcAft>
              <a:buSzPts val="6000"/>
              <a:buChar char="○"/>
              <a:defRPr sz="6000"/>
            </a:lvl8pPr>
            <a:lvl9pPr indent="-609600" lvl="8" marL="4114800" rtl="0">
              <a:spcBef>
                <a:spcPts val="8100"/>
              </a:spcBef>
              <a:spcAft>
                <a:spcPts val="8100"/>
              </a:spcAft>
              <a:buSzPts val="6000"/>
              <a:buChar char="■"/>
              <a:defRPr sz="60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19329600" y="8195378"/>
            <a:ext cx="15999600" cy="24294300"/>
          </a:xfrm>
          <a:prstGeom prst="rect">
            <a:avLst/>
          </a:prstGeom>
        </p:spPr>
        <p:txBody>
          <a:bodyPr anchorCtr="0" anchor="t" bIns="460500" lIns="460500" spcFirstLastPara="1" rIns="460500" wrap="square" tIns="460500"/>
          <a:lstStyle>
            <a:lvl1pPr indent="-679450" lvl="0" marL="457200" rtl="0">
              <a:spcBef>
                <a:spcPts val="0"/>
              </a:spcBef>
              <a:spcAft>
                <a:spcPts val="0"/>
              </a:spcAft>
              <a:buSzPts val="7100"/>
              <a:buChar char="●"/>
              <a:defRPr sz="7100"/>
            </a:lvl1pPr>
            <a:lvl2pPr indent="-609600" lvl="1" marL="914400" rtl="0">
              <a:spcBef>
                <a:spcPts val="8100"/>
              </a:spcBef>
              <a:spcAft>
                <a:spcPts val="0"/>
              </a:spcAft>
              <a:buSzPts val="6000"/>
              <a:buChar char="○"/>
              <a:defRPr sz="6000"/>
            </a:lvl2pPr>
            <a:lvl3pPr indent="-609600" lvl="2" marL="1371600" rtl="0">
              <a:spcBef>
                <a:spcPts val="8100"/>
              </a:spcBef>
              <a:spcAft>
                <a:spcPts val="0"/>
              </a:spcAft>
              <a:buSzPts val="6000"/>
              <a:buChar char="■"/>
              <a:defRPr sz="6000"/>
            </a:lvl3pPr>
            <a:lvl4pPr indent="-609600" lvl="3" marL="1828800" rtl="0">
              <a:spcBef>
                <a:spcPts val="8100"/>
              </a:spcBef>
              <a:spcAft>
                <a:spcPts val="0"/>
              </a:spcAft>
              <a:buSzPts val="6000"/>
              <a:buChar char="●"/>
              <a:defRPr sz="6000"/>
            </a:lvl4pPr>
            <a:lvl5pPr indent="-609600" lvl="4" marL="2286000" rtl="0">
              <a:spcBef>
                <a:spcPts val="8100"/>
              </a:spcBef>
              <a:spcAft>
                <a:spcPts val="0"/>
              </a:spcAft>
              <a:buSzPts val="6000"/>
              <a:buChar char="○"/>
              <a:defRPr sz="6000"/>
            </a:lvl5pPr>
            <a:lvl6pPr indent="-609600" lvl="5" marL="2743200" rtl="0">
              <a:spcBef>
                <a:spcPts val="8100"/>
              </a:spcBef>
              <a:spcAft>
                <a:spcPts val="0"/>
              </a:spcAft>
              <a:buSzPts val="6000"/>
              <a:buChar char="■"/>
              <a:defRPr sz="6000"/>
            </a:lvl6pPr>
            <a:lvl7pPr indent="-609600" lvl="6" marL="3200400" rtl="0">
              <a:spcBef>
                <a:spcPts val="8100"/>
              </a:spcBef>
              <a:spcAft>
                <a:spcPts val="0"/>
              </a:spcAft>
              <a:buSzPts val="6000"/>
              <a:buChar char="●"/>
              <a:defRPr sz="6000"/>
            </a:lvl7pPr>
            <a:lvl8pPr indent="-609600" lvl="7" marL="3657600" rtl="0">
              <a:spcBef>
                <a:spcPts val="8100"/>
              </a:spcBef>
              <a:spcAft>
                <a:spcPts val="0"/>
              </a:spcAft>
              <a:buSzPts val="6000"/>
              <a:buChar char="○"/>
              <a:defRPr sz="6000"/>
            </a:lvl8pPr>
            <a:lvl9pPr indent="-609600" lvl="8" marL="4114800" rtl="0">
              <a:spcBef>
                <a:spcPts val="8100"/>
              </a:spcBef>
              <a:spcAft>
                <a:spcPts val="8100"/>
              </a:spcAft>
              <a:buSzPts val="6000"/>
              <a:buChar char="■"/>
              <a:defRPr sz="60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33889831" y="33160653"/>
            <a:ext cx="2194800" cy="2799000"/>
          </a:xfrm>
          <a:prstGeom prst="rect">
            <a:avLst/>
          </a:prstGeom>
        </p:spPr>
        <p:txBody>
          <a:bodyPr anchorCtr="0" anchor="ctr" bIns="460500" lIns="460500" spcFirstLastPara="1" rIns="460500" wrap="square" tIns="46050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1246800" y="3164622"/>
            <a:ext cx="34082400" cy="4072500"/>
          </a:xfrm>
          <a:prstGeom prst="rect">
            <a:avLst/>
          </a:prstGeom>
        </p:spPr>
        <p:txBody>
          <a:bodyPr anchorCtr="0" anchor="t" bIns="460500" lIns="460500" spcFirstLastPara="1" rIns="460500" wrap="square" tIns="460500"/>
          <a:lstStyle>
            <a:lvl1pPr lvl="0" rtl="0">
              <a:spcBef>
                <a:spcPts val="0"/>
              </a:spcBef>
              <a:spcAft>
                <a:spcPts val="0"/>
              </a:spcAft>
              <a:buSzPts val="1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1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33889831" y="33160653"/>
            <a:ext cx="2194800" cy="2799000"/>
          </a:xfrm>
          <a:prstGeom prst="rect">
            <a:avLst/>
          </a:prstGeom>
        </p:spPr>
        <p:txBody>
          <a:bodyPr anchorCtr="0" anchor="ctr" bIns="460500" lIns="460500" spcFirstLastPara="1" rIns="460500" wrap="square" tIns="46050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1246800" y="3950933"/>
            <a:ext cx="11232000" cy="5374200"/>
          </a:xfrm>
          <a:prstGeom prst="rect">
            <a:avLst/>
          </a:prstGeom>
        </p:spPr>
        <p:txBody>
          <a:bodyPr anchorCtr="0" anchor="b" bIns="460500" lIns="460500" spcFirstLastPara="1" rIns="460500" wrap="square" tIns="460500"/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1246800" y="9881600"/>
            <a:ext cx="11232000" cy="22609200"/>
          </a:xfrm>
          <a:prstGeom prst="rect">
            <a:avLst/>
          </a:prstGeom>
        </p:spPr>
        <p:txBody>
          <a:bodyPr anchorCtr="0" anchor="t" bIns="460500" lIns="460500" spcFirstLastPara="1" rIns="460500" wrap="square" tIns="460500"/>
          <a:lstStyle>
            <a:lvl1pPr indent="-609600" lvl="0" marL="457200" rtl="0">
              <a:spcBef>
                <a:spcPts val="0"/>
              </a:spcBef>
              <a:spcAft>
                <a:spcPts val="0"/>
              </a:spcAft>
              <a:buSzPts val="6000"/>
              <a:buChar char="●"/>
              <a:defRPr sz="6000"/>
            </a:lvl1pPr>
            <a:lvl2pPr indent="-609600" lvl="1" marL="914400" rtl="0">
              <a:spcBef>
                <a:spcPts val="8100"/>
              </a:spcBef>
              <a:spcAft>
                <a:spcPts val="0"/>
              </a:spcAft>
              <a:buSzPts val="6000"/>
              <a:buChar char="○"/>
              <a:defRPr sz="6000"/>
            </a:lvl2pPr>
            <a:lvl3pPr indent="-609600" lvl="2" marL="1371600" rtl="0">
              <a:spcBef>
                <a:spcPts val="8100"/>
              </a:spcBef>
              <a:spcAft>
                <a:spcPts val="0"/>
              </a:spcAft>
              <a:buSzPts val="6000"/>
              <a:buChar char="■"/>
              <a:defRPr sz="6000"/>
            </a:lvl3pPr>
            <a:lvl4pPr indent="-609600" lvl="3" marL="1828800" rtl="0">
              <a:spcBef>
                <a:spcPts val="8100"/>
              </a:spcBef>
              <a:spcAft>
                <a:spcPts val="0"/>
              </a:spcAft>
              <a:buSzPts val="6000"/>
              <a:buChar char="●"/>
              <a:defRPr sz="6000"/>
            </a:lvl4pPr>
            <a:lvl5pPr indent="-609600" lvl="4" marL="2286000" rtl="0">
              <a:spcBef>
                <a:spcPts val="8100"/>
              </a:spcBef>
              <a:spcAft>
                <a:spcPts val="0"/>
              </a:spcAft>
              <a:buSzPts val="6000"/>
              <a:buChar char="○"/>
              <a:defRPr sz="6000"/>
            </a:lvl5pPr>
            <a:lvl6pPr indent="-609600" lvl="5" marL="2743200" rtl="0">
              <a:spcBef>
                <a:spcPts val="8100"/>
              </a:spcBef>
              <a:spcAft>
                <a:spcPts val="0"/>
              </a:spcAft>
              <a:buSzPts val="6000"/>
              <a:buChar char="■"/>
              <a:defRPr sz="6000"/>
            </a:lvl6pPr>
            <a:lvl7pPr indent="-609600" lvl="6" marL="3200400" rtl="0">
              <a:spcBef>
                <a:spcPts val="8100"/>
              </a:spcBef>
              <a:spcAft>
                <a:spcPts val="0"/>
              </a:spcAft>
              <a:buSzPts val="6000"/>
              <a:buChar char="●"/>
              <a:defRPr sz="6000"/>
            </a:lvl7pPr>
            <a:lvl8pPr indent="-609600" lvl="7" marL="3657600" rtl="0">
              <a:spcBef>
                <a:spcPts val="8100"/>
              </a:spcBef>
              <a:spcAft>
                <a:spcPts val="0"/>
              </a:spcAft>
              <a:buSzPts val="6000"/>
              <a:buChar char="○"/>
              <a:defRPr sz="6000"/>
            </a:lvl8pPr>
            <a:lvl9pPr indent="-609600" lvl="8" marL="4114800" rtl="0">
              <a:spcBef>
                <a:spcPts val="8100"/>
              </a:spcBef>
              <a:spcAft>
                <a:spcPts val="8100"/>
              </a:spcAft>
              <a:buSzPts val="6000"/>
              <a:buChar char="■"/>
              <a:defRPr sz="60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33889831" y="33160653"/>
            <a:ext cx="2194800" cy="2799000"/>
          </a:xfrm>
          <a:prstGeom prst="rect">
            <a:avLst/>
          </a:prstGeom>
        </p:spPr>
        <p:txBody>
          <a:bodyPr anchorCtr="0" anchor="ctr" bIns="460500" lIns="460500" spcFirstLastPara="1" rIns="460500" wrap="square" tIns="46050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1961000" y="3201067"/>
            <a:ext cx="25471200" cy="29090100"/>
          </a:xfrm>
          <a:prstGeom prst="rect">
            <a:avLst/>
          </a:prstGeom>
        </p:spPr>
        <p:txBody>
          <a:bodyPr anchorCtr="0" anchor="ctr" bIns="460500" lIns="460500" spcFirstLastPara="1" rIns="460500" wrap="square" tIns="460500"/>
          <a:lstStyle>
            <a:lvl1pPr lvl="0" rtl="0">
              <a:spcBef>
                <a:spcPts val="0"/>
              </a:spcBef>
              <a:spcAft>
                <a:spcPts val="0"/>
              </a:spcAft>
              <a:buSzPts val="24200"/>
              <a:buNone/>
              <a:defRPr sz="24200"/>
            </a:lvl1pPr>
            <a:lvl2pPr lvl="1" rtl="0">
              <a:spcBef>
                <a:spcPts val="0"/>
              </a:spcBef>
              <a:spcAft>
                <a:spcPts val="0"/>
              </a:spcAft>
              <a:buSzPts val="24200"/>
              <a:buNone/>
              <a:defRPr sz="24200"/>
            </a:lvl2pPr>
            <a:lvl3pPr lvl="2" rtl="0">
              <a:spcBef>
                <a:spcPts val="0"/>
              </a:spcBef>
              <a:spcAft>
                <a:spcPts val="0"/>
              </a:spcAft>
              <a:buSzPts val="24200"/>
              <a:buNone/>
              <a:defRPr sz="24200"/>
            </a:lvl3pPr>
            <a:lvl4pPr lvl="3" rtl="0">
              <a:spcBef>
                <a:spcPts val="0"/>
              </a:spcBef>
              <a:spcAft>
                <a:spcPts val="0"/>
              </a:spcAft>
              <a:buSzPts val="24200"/>
              <a:buNone/>
              <a:defRPr sz="24200"/>
            </a:lvl4pPr>
            <a:lvl5pPr lvl="4" rtl="0">
              <a:spcBef>
                <a:spcPts val="0"/>
              </a:spcBef>
              <a:spcAft>
                <a:spcPts val="0"/>
              </a:spcAft>
              <a:buSzPts val="24200"/>
              <a:buNone/>
              <a:defRPr sz="24200"/>
            </a:lvl5pPr>
            <a:lvl6pPr lvl="5" rtl="0">
              <a:spcBef>
                <a:spcPts val="0"/>
              </a:spcBef>
              <a:spcAft>
                <a:spcPts val="0"/>
              </a:spcAft>
              <a:buSzPts val="24200"/>
              <a:buNone/>
              <a:defRPr sz="24200"/>
            </a:lvl6pPr>
            <a:lvl7pPr lvl="6" rtl="0">
              <a:spcBef>
                <a:spcPts val="0"/>
              </a:spcBef>
              <a:spcAft>
                <a:spcPts val="0"/>
              </a:spcAft>
              <a:buSzPts val="24200"/>
              <a:buNone/>
              <a:defRPr sz="24200"/>
            </a:lvl7pPr>
            <a:lvl8pPr lvl="7" rtl="0">
              <a:spcBef>
                <a:spcPts val="0"/>
              </a:spcBef>
              <a:spcAft>
                <a:spcPts val="0"/>
              </a:spcAft>
              <a:buSzPts val="24200"/>
              <a:buNone/>
              <a:defRPr sz="24200"/>
            </a:lvl8pPr>
            <a:lvl9pPr lvl="8" rtl="0">
              <a:spcBef>
                <a:spcPts val="0"/>
              </a:spcBef>
              <a:spcAft>
                <a:spcPts val="0"/>
              </a:spcAft>
              <a:buSzPts val="24200"/>
              <a:buNone/>
              <a:defRPr sz="242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33889831" y="33160653"/>
            <a:ext cx="2194800" cy="2799000"/>
          </a:xfrm>
          <a:prstGeom prst="rect">
            <a:avLst/>
          </a:prstGeom>
        </p:spPr>
        <p:txBody>
          <a:bodyPr anchorCtr="0" anchor="ctr" bIns="460500" lIns="460500" spcFirstLastPara="1" rIns="460500" wrap="square" tIns="46050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18288000" y="-889"/>
            <a:ext cx="18288000" cy="36576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60500" lIns="460500" spcFirstLastPara="1" rIns="460500" wrap="square" tIns="4605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1062000" y="8769244"/>
            <a:ext cx="16180800" cy="10540800"/>
          </a:xfrm>
          <a:prstGeom prst="rect">
            <a:avLst/>
          </a:prstGeom>
        </p:spPr>
        <p:txBody>
          <a:bodyPr anchorCtr="0" anchor="b" bIns="460500" lIns="460500" spcFirstLastPara="1" rIns="460500" wrap="square" tIns="460500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200"/>
              <a:buNone/>
              <a:defRPr sz="2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200"/>
              <a:buNone/>
              <a:defRPr sz="21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200"/>
              <a:buNone/>
              <a:defRPr sz="21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200"/>
              <a:buNone/>
              <a:defRPr sz="21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200"/>
              <a:buNone/>
              <a:defRPr sz="21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200"/>
              <a:buNone/>
              <a:defRPr sz="21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200"/>
              <a:buNone/>
              <a:defRPr sz="21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200"/>
              <a:buNone/>
              <a:defRPr sz="21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200"/>
              <a:buNone/>
              <a:defRPr sz="21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1062000" y="19932978"/>
            <a:ext cx="16180800" cy="8782800"/>
          </a:xfrm>
          <a:prstGeom prst="rect">
            <a:avLst/>
          </a:prstGeom>
        </p:spPr>
        <p:txBody>
          <a:bodyPr anchorCtr="0" anchor="t" bIns="460500" lIns="460500" spcFirstLastPara="1" rIns="460500" wrap="square" tIns="460500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500"/>
              <a:buNone/>
              <a:defRPr sz="10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500"/>
              <a:buNone/>
              <a:defRPr sz="10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500"/>
              <a:buNone/>
              <a:defRPr sz="10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500"/>
              <a:buNone/>
              <a:defRPr sz="10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500"/>
              <a:buNone/>
              <a:defRPr sz="10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500"/>
              <a:buNone/>
              <a:defRPr sz="10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500"/>
              <a:buNone/>
              <a:defRPr sz="10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500"/>
              <a:buNone/>
              <a:defRPr sz="10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500"/>
              <a:buNone/>
              <a:defRPr sz="105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19758000" y="5148978"/>
            <a:ext cx="15347700" cy="26276100"/>
          </a:xfrm>
          <a:prstGeom prst="rect">
            <a:avLst/>
          </a:prstGeom>
        </p:spPr>
        <p:txBody>
          <a:bodyPr anchorCtr="0" anchor="ctr" bIns="460500" lIns="460500" spcFirstLastPara="1" rIns="460500" wrap="square" tIns="460500"/>
          <a:lstStyle>
            <a:lvl1pPr indent="-800100" lvl="0" marL="457200" rtl="0">
              <a:spcBef>
                <a:spcPts val="0"/>
              </a:spcBef>
              <a:spcAft>
                <a:spcPts val="0"/>
              </a:spcAft>
              <a:buSzPts val="9000"/>
              <a:buChar char="●"/>
              <a:defRPr/>
            </a:lvl1pPr>
            <a:lvl2pPr indent="-679450" lvl="1" marL="914400" rtl="0">
              <a:spcBef>
                <a:spcPts val="8100"/>
              </a:spcBef>
              <a:spcAft>
                <a:spcPts val="0"/>
              </a:spcAft>
              <a:buSzPts val="7100"/>
              <a:buChar char="○"/>
              <a:defRPr/>
            </a:lvl2pPr>
            <a:lvl3pPr indent="-679450" lvl="2" marL="1371600" rtl="0">
              <a:spcBef>
                <a:spcPts val="8100"/>
              </a:spcBef>
              <a:spcAft>
                <a:spcPts val="0"/>
              </a:spcAft>
              <a:buSzPts val="7100"/>
              <a:buChar char="■"/>
              <a:defRPr/>
            </a:lvl3pPr>
            <a:lvl4pPr indent="-679450" lvl="3" marL="1828800" rtl="0">
              <a:spcBef>
                <a:spcPts val="8100"/>
              </a:spcBef>
              <a:spcAft>
                <a:spcPts val="0"/>
              </a:spcAft>
              <a:buSzPts val="7100"/>
              <a:buChar char="●"/>
              <a:defRPr/>
            </a:lvl4pPr>
            <a:lvl5pPr indent="-679450" lvl="4" marL="2286000" rtl="0">
              <a:spcBef>
                <a:spcPts val="8100"/>
              </a:spcBef>
              <a:spcAft>
                <a:spcPts val="0"/>
              </a:spcAft>
              <a:buSzPts val="7100"/>
              <a:buChar char="○"/>
              <a:defRPr/>
            </a:lvl5pPr>
            <a:lvl6pPr indent="-679450" lvl="5" marL="2743200" rtl="0">
              <a:spcBef>
                <a:spcPts val="8100"/>
              </a:spcBef>
              <a:spcAft>
                <a:spcPts val="0"/>
              </a:spcAft>
              <a:buSzPts val="7100"/>
              <a:buChar char="■"/>
              <a:defRPr/>
            </a:lvl6pPr>
            <a:lvl7pPr indent="-679450" lvl="6" marL="3200400" rtl="0">
              <a:spcBef>
                <a:spcPts val="8100"/>
              </a:spcBef>
              <a:spcAft>
                <a:spcPts val="0"/>
              </a:spcAft>
              <a:buSzPts val="7100"/>
              <a:buChar char="●"/>
              <a:defRPr/>
            </a:lvl7pPr>
            <a:lvl8pPr indent="-679450" lvl="7" marL="3657600" rtl="0">
              <a:spcBef>
                <a:spcPts val="8100"/>
              </a:spcBef>
              <a:spcAft>
                <a:spcPts val="0"/>
              </a:spcAft>
              <a:buSzPts val="7100"/>
              <a:buChar char="○"/>
              <a:defRPr/>
            </a:lvl8pPr>
            <a:lvl9pPr indent="-679450" lvl="8" marL="4114800" rtl="0">
              <a:spcBef>
                <a:spcPts val="8100"/>
              </a:spcBef>
              <a:spcAft>
                <a:spcPts val="8100"/>
              </a:spcAft>
              <a:buSzPts val="71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33889831" y="33160653"/>
            <a:ext cx="2194800" cy="2799000"/>
          </a:xfrm>
          <a:prstGeom prst="rect">
            <a:avLst/>
          </a:prstGeom>
        </p:spPr>
        <p:txBody>
          <a:bodyPr anchorCtr="0" anchor="ctr" bIns="460500" lIns="460500" spcFirstLastPara="1" rIns="460500" wrap="square" tIns="46050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1246800" y="30084089"/>
            <a:ext cx="23995200" cy="4303200"/>
          </a:xfrm>
          <a:prstGeom prst="rect">
            <a:avLst/>
          </a:prstGeom>
        </p:spPr>
        <p:txBody>
          <a:bodyPr anchorCtr="0" anchor="ctr" bIns="460500" lIns="460500" spcFirstLastPara="1" rIns="460500" wrap="square" tIns="460500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33889831" y="33160653"/>
            <a:ext cx="2194800" cy="2799000"/>
          </a:xfrm>
          <a:prstGeom prst="rect">
            <a:avLst/>
          </a:prstGeom>
        </p:spPr>
        <p:txBody>
          <a:bodyPr anchorCtr="0" anchor="ctr" bIns="460500" lIns="460500" spcFirstLastPara="1" rIns="460500" wrap="square" tIns="46050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246800" y="3164622"/>
            <a:ext cx="34082400" cy="407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500" lIns="460500" spcFirstLastPara="1" rIns="460500" wrap="square" tIns="46050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100"/>
              <a:buNone/>
              <a:defRPr sz="141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100"/>
              <a:buNone/>
              <a:defRPr sz="141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100"/>
              <a:buNone/>
              <a:defRPr sz="141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100"/>
              <a:buNone/>
              <a:defRPr sz="141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100"/>
              <a:buNone/>
              <a:defRPr sz="141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100"/>
              <a:buNone/>
              <a:defRPr sz="141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100"/>
              <a:buNone/>
              <a:defRPr sz="141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100"/>
              <a:buNone/>
              <a:defRPr sz="141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100"/>
              <a:buNone/>
              <a:defRPr sz="14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246800" y="8195378"/>
            <a:ext cx="34082400" cy="242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500" lIns="460500" spcFirstLastPara="1" rIns="460500" wrap="square" tIns="460500"/>
          <a:lstStyle>
            <a:lvl1pPr indent="-8001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0"/>
              <a:buChar char="●"/>
              <a:defRPr sz="9000">
                <a:solidFill>
                  <a:schemeClr val="dk2"/>
                </a:solidFill>
              </a:defRPr>
            </a:lvl1pPr>
            <a:lvl2pPr indent="-679450" lvl="1" marL="914400" rtl="0">
              <a:lnSpc>
                <a:spcPct val="115000"/>
              </a:lnSpc>
              <a:spcBef>
                <a:spcPts val="8100"/>
              </a:spcBef>
              <a:spcAft>
                <a:spcPts val="0"/>
              </a:spcAft>
              <a:buClr>
                <a:schemeClr val="dk2"/>
              </a:buClr>
              <a:buSzPts val="7100"/>
              <a:buChar char="○"/>
              <a:defRPr sz="7100">
                <a:solidFill>
                  <a:schemeClr val="dk2"/>
                </a:solidFill>
              </a:defRPr>
            </a:lvl2pPr>
            <a:lvl3pPr indent="-679450" lvl="2" marL="1371600" rtl="0">
              <a:lnSpc>
                <a:spcPct val="115000"/>
              </a:lnSpc>
              <a:spcBef>
                <a:spcPts val="8100"/>
              </a:spcBef>
              <a:spcAft>
                <a:spcPts val="0"/>
              </a:spcAft>
              <a:buClr>
                <a:schemeClr val="dk2"/>
              </a:buClr>
              <a:buSzPts val="7100"/>
              <a:buChar char="■"/>
              <a:defRPr sz="7100">
                <a:solidFill>
                  <a:schemeClr val="dk2"/>
                </a:solidFill>
              </a:defRPr>
            </a:lvl3pPr>
            <a:lvl4pPr indent="-679450" lvl="3" marL="1828800" rtl="0">
              <a:lnSpc>
                <a:spcPct val="115000"/>
              </a:lnSpc>
              <a:spcBef>
                <a:spcPts val="8100"/>
              </a:spcBef>
              <a:spcAft>
                <a:spcPts val="0"/>
              </a:spcAft>
              <a:buClr>
                <a:schemeClr val="dk2"/>
              </a:buClr>
              <a:buSzPts val="7100"/>
              <a:buChar char="●"/>
              <a:defRPr sz="7100">
                <a:solidFill>
                  <a:schemeClr val="dk2"/>
                </a:solidFill>
              </a:defRPr>
            </a:lvl4pPr>
            <a:lvl5pPr indent="-679450" lvl="4" marL="2286000" rtl="0">
              <a:lnSpc>
                <a:spcPct val="115000"/>
              </a:lnSpc>
              <a:spcBef>
                <a:spcPts val="8100"/>
              </a:spcBef>
              <a:spcAft>
                <a:spcPts val="0"/>
              </a:spcAft>
              <a:buClr>
                <a:schemeClr val="dk2"/>
              </a:buClr>
              <a:buSzPts val="7100"/>
              <a:buChar char="○"/>
              <a:defRPr sz="7100">
                <a:solidFill>
                  <a:schemeClr val="dk2"/>
                </a:solidFill>
              </a:defRPr>
            </a:lvl5pPr>
            <a:lvl6pPr indent="-679450" lvl="5" marL="2743200" rtl="0">
              <a:lnSpc>
                <a:spcPct val="115000"/>
              </a:lnSpc>
              <a:spcBef>
                <a:spcPts val="8100"/>
              </a:spcBef>
              <a:spcAft>
                <a:spcPts val="0"/>
              </a:spcAft>
              <a:buClr>
                <a:schemeClr val="dk2"/>
              </a:buClr>
              <a:buSzPts val="7100"/>
              <a:buChar char="■"/>
              <a:defRPr sz="7100">
                <a:solidFill>
                  <a:schemeClr val="dk2"/>
                </a:solidFill>
              </a:defRPr>
            </a:lvl6pPr>
            <a:lvl7pPr indent="-679450" lvl="6" marL="3200400" rtl="0">
              <a:lnSpc>
                <a:spcPct val="115000"/>
              </a:lnSpc>
              <a:spcBef>
                <a:spcPts val="8100"/>
              </a:spcBef>
              <a:spcAft>
                <a:spcPts val="0"/>
              </a:spcAft>
              <a:buClr>
                <a:schemeClr val="dk2"/>
              </a:buClr>
              <a:buSzPts val="7100"/>
              <a:buChar char="●"/>
              <a:defRPr sz="7100">
                <a:solidFill>
                  <a:schemeClr val="dk2"/>
                </a:solidFill>
              </a:defRPr>
            </a:lvl7pPr>
            <a:lvl8pPr indent="-679450" lvl="7" marL="3657600" rtl="0">
              <a:lnSpc>
                <a:spcPct val="115000"/>
              </a:lnSpc>
              <a:spcBef>
                <a:spcPts val="8100"/>
              </a:spcBef>
              <a:spcAft>
                <a:spcPts val="0"/>
              </a:spcAft>
              <a:buClr>
                <a:schemeClr val="dk2"/>
              </a:buClr>
              <a:buSzPts val="7100"/>
              <a:buChar char="○"/>
              <a:defRPr sz="7100">
                <a:solidFill>
                  <a:schemeClr val="dk2"/>
                </a:solidFill>
              </a:defRPr>
            </a:lvl8pPr>
            <a:lvl9pPr indent="-679450" lvl="8" marL="4114800" rtl="0">
              <a:lnSpc>
                <a:spcPct val="115000"/>
              </a:lnSpc>
              <a:spcBef>
                <a:spcPts val="8100"/>
              </a:spcBef>
              <a:spcAft>
                <a:spcPts val="8100"/>
              </a:spcAft>
              <a:buClr>
                <a:schemeClr val="dk2"/>
              </a:buClr>
              <a:buSzPts val="7100"/>
              <a:buChar char="■"/>
              <a:defRPr sz="71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33889831" y="33160653"/>
            <a:ext cx="2194800" cy="279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500" lIns="460500" spcFirstLastPara="1" rIns="460500" wrap="square" tIns="460500">
            <a:noAutofit/>
          </a:bodyPr>
          <a:lstStyle>
            <a:lvl1pPr lvl="0" rtl="0" algn="r">
              <a:buNone/>
              <a:defRPr sz="5100">
                <a:solidFill>
                  <a:schemeClr val="dk2"/>
                </a:solidFill>
              </a:defRPr>
            </a:lvl1pPr>
            <a:lvl2pPr lvl="1" rtl="0" algn="r">
              <a:buNone/>
              <a:defRPr sz="5100">
                <a:solidFill>
                  <a:schemeClr val="dk2"/>
                </a:solidFill>
              </a:defRPr>
            </a:lvl2pPr>
            <a:lvl3pPr lvl="2" rtl="0" algn="r">
              <a:buNone/>
              <a:defRPr sz="5100">
                <a:solidFill>
                  <a:schemeClr val="dk2"/>
                </a:solidFill>
              </a:defRPr>
            </a:lvl3pPr>
            <a:lvl4pPr lvl="3" rtl="0" algn="r">
              <a:buNone/>
              <a:defRPr sz="5100">
                <a:solidFill>
                  <a:schemeClr val="dk2"/>
                </a:solidFill>
              </a:defRPr>
            </a:lvl4pPr>
            <a:lvl5pPr lvl="4" rtl="0" algn="r">
              <a:buNone/>
              <a:defRPr sz="5100">
                <a:solidFill>
                  <a:schemeClr val="dk2"/>
                </a:solidFill>
              </a:defRPr>
            </a:lvl5pPr>
            <a:lvl6pPr lvl="5" rtl="0" algn="r">
              <a:buNone/>
              <a:defRPr sz="5100">
                <a:solidFill>
                  <a:schemeClr val="dk2"/>
                </a:solidFill>
              </a:defRPr>
            </a:lvl6pPr>
            <a:lvl7pPr lvl="6" rtl="0" algn="r">
              <a:buNone/>
              <a:defRPr sz="5100">
                <a:solidFill>
                  <a:schemeClr val="dk2"/>
                </a:solidFill>
              </a:defRPr>
            </a:lvl7pPr>
            <a:lvl8pPr lvl="7" rtl="0" algn="r">
              <a:buNone/>
              <a:defRPr sz="5100">
                <a:solidFill>
                  <a:schemeClr val="dk2"/>
                </a:solidFill>
              </a:defRPr>
            </a:lvl8pPr>
            <a:lvl9pPr lvl="8" rtl="0" algn="r">
              <a:buNone/>
              <a:defRPr sz="51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Relationship Id="rId4" Type="http://schemas.openxmlformats.org/officeDocument/2006/relationships/image" Target="../media/image4.png"/><Relationship Id="rId11" Type="http://schemas.openxmlformats.org/officeDocument/2006/relationships/image" Target="../media/image3.png"/><Relationship Id="rId10" Type="http://schemas.openxmlformats.org/officeDocument/2006/relationships/image" Target="../media/image8.png"/><Relationship Id="rId9" Type="http://schemas.openxmlformats.org/officeDocument/2006/relationships/image" Target="../media/image2.png"/><Relationship Id="rId5" Type="http://schemas.openxmlformats.org/officeDocument/2006/relationships/image" Target="../media/image1.png"/><Relationship Id="rId6" Type="http://schemas.openxmlformats.org/officeDocument/2006/relationships/image" Target="../media/image9.png"/><Relationship Id="rId7" Type="http://schemas.openxmlformats.org/officeDocument/2006/relationships/image" Target="../media/image6.png"/><Relationship Id="rId8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CF8E6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16083700" y="6396075"/>
            <a:ext cx="20492400" cy="30180000"/>
          </a:xfrm>
          <a:prstGeom prst="rect">
            <a:avLst/>
          </a:prstGeom>
          <a:solidFill>
            <a:srgbClr val="C3D9A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/>
          <p:nvPr/>
        </p:nvSpPr>
        <p:spPr>
          <a:xfrm>
            <a:off x="-25" y="0"/>
            <a:ext cx="36576000" cy="6396000"/>
          </a:xfrm>
          <a:prstGeom prst="rect">
            <a:avLst/>
          </a:prstGeom>
          <a:solidFill>
            <a:srgbClr val="A5C4D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EC5E2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4038750" y="303175"/>
            <a:ext cx="28498500" cy="35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425" lIns="171425" spcFirstLastPara="1" rIns="171425" wrap="square" tIns="17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b="1" lang="en" sz="1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 Temporal Distance </a:t>
            </a:r>
            <a:r>
              <a:rPr b="1" lang="en" sz="1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Map for</a:t>
            </a:r>
            <a:endParaRPr b="1" sz="1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b="1" lang="en" sz="1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Determining Travel Time</a:t>
            </a:r>
            <a:endParaRPr b="1" sz="1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4038750" y="3852473"/>
            <a:ext cx="28498500" cy="22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425" lIns="171425" spcFirstLastPara="1" rIns="171425" wrap="square" tIns="17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Blake Albert,</a:t>
            </a:r>
            <a:r>
              <a:rPr lang="en" sz="6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Christian Panici, Nigel Castelino</a:t>
            </a:r>
            <a:endParaRPr sz="6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Department of Computer Science, Loyola University Chicago</a:t>
            </a:r>
            <a:endParaRPr sz="6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</p:txBody>
      </p:sp>
      <p:sp>
        <p:nvSpPr>
          <p:cNvPr id="58" name="Google Shape;58;p13"/>
          <p:cNvSpPr txBox="1"/>
          <p:nvPr/>
        </p:nvSpPr>
        <p:spPr>
          <a:xfrm>
            <a:off x="7156125" y="24931688"/>
            <a:ext cx="7690500" cy="13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425" lIns="171425" spcFirstLastPara="1" rIns="171425" wrap="square" tIns="17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9" name="Google Shape;59;p13"/>
          <p:cNvSpPr txBox="1"/>
          <p:nvPr/>
        </p:nvSpPr>
        <p:spPr>
          <a:xfrm>
            <a:off x="21063100" y="24413750"/>
            <a:ext cx="7690500" cy="13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425" lIns="171425" spcFirstLastPara="1" rIns="171425" wrap="square" tIns="17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4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0" name="Google Shape;6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9975" y="1053925"/>
            <a:ext cx="5150500" cy="3731248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3"/>
          <p:cNvSpPr txBox="1"/>
          <p:nvPr/>
        </p:nvSpPr>
        <p:spPr>
          <a:xfrm>
            <a:off x="1079975" y="6869500"/>
            <a:ext cx="14033100" cy="285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6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Abstract</a:t>
            </a:r>
            <a:endParaRPr b="1" sz="6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Some map projections preserve distance to create a physical representation of a given area; however, people are generally more concerned with the time it takes to reach a destination rather than their physical distance to it. Currently, isochrone maps can display travel times, but they are only an overlay over the original map rather than a transformation. We </a:t>
            </a:r>
            <a:r>
              <a:rPr lang="en" sz="3300">
                <a:latin typeface="Roboto"/>
                <a:ea typeface="Roboto"/>
                <a:cs typeface="Roboto"/>
                <a:sym typeface="Roboto"/>
              </a:rPr>
              <a:t>use Python along with travel time data from Wolfram Language to transform a map that preserves distance into one that proportionately displays locations based on the time it takes to travel there from a given point.</a:t>
            </a:r>
            <a:r>
              <a:rPr lang="en" sz="3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3300">
                <a:solidFill>
                  <a:schemeClr val="dk1"/>
                </a:solidFill>
                <a:highlight>
                  <a:srgbClr val="FDF8E4"/>
                </a:highlight>
                <a:latin typeface="Roboto"/>
                <a:ea typeface="Roboto"/>
                <a:cs typeface="Roboto"/>
                <a:sym typeface="Roboto"/>
              </a:rPr>
              <a:t>Our map allows for different analyses on the efficiency of travel in different areas. To the best of our knowledge, this is a unique method of generating a map that gives a possibly more compelling visualization of travel time when compared to isochrone maps.</a:t>
            </a:r>
            <a:endParaRPr sz="3300">
              <a:solidFill>
                <a:schemeClr val="dk1"/>
              </a:solidFill>
              <a:highlight>
                <a:srgbClr val="FDF8E4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00">
              <a:solidFill>
                <a:schemeClr val="dk1"/>
              </a:solidFill>
              <a:highlight>
                <a:srgbClr val="FDF8E4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Background</a:t>
            </a:r>
            <a:endParaRPr b="1" sz="6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3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What is an isochrone map?</a:t>
            </a:r>
            <a:endParaRPr i="1" sz="3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An isochrone map displays areas in different colors to show how long it takes to get to one or more places from another.</a:t>
            </a:r>
            <a:endParaRPr sz="33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4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4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4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4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4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4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4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4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3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Why is our map better?</a:t>
            </a:r>
            <a:endParaRPr i="1" sz="3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Our method transforms the physical representation of the map so that one can truly visualize how travel time differs between certain places.</a:t>
            </a:r>
            <a:endParaRPr sz="33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People are generally more concerned with the time it takes to get to where they want to go, and our map allows them to see that at a glance.</a:t>
            </a:r>
            <a:endParaRPr sz="33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6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Method</a:t>
            </a:r>
            <a:endParaRPr b="1" sz="6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381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oboto"/>
              <a:buAutoNum type="arabicPeriod"/>
            </a:pPr>
            <a:r>
              <a:rPr lang="en" sz="3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Pick a center point and map size</a:t>
            </a:r>
            <a:endParaRPr sz="33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381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oboto"/>
              <a:buAutoNum type="arabicPeriod"/>
            </a:pPr>
            <a:r>
              <a:rPr lang="en" sz="3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Create a grid of points on the map of this area</a:t>
            </a:r>
            <a:endParaRPr sz="33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381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oboto"/>
              <a:buAutoNum type="arabicPeriod"/>
            </a:pPr>
            <a:r>
              <a:rPr lang="en" sz="3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Determine the travel time to each point from the center</a:t>
            </a:r>
            <a:endParaRPr sz="33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381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oboto"/>
              <a:buAutoNum type="arabicPeriod"/>
            </a:pPr>
            <a:r>
              <a:rPr lang="en" sz="3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Move the points away from the center relative to their travel time</a:t>
            </a:r>
            <a:endParaRPr sz="33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381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oboto"/>
              <a:buAutoNum type="arabicPeriod"/>
            </a:pPr>
            <a:r>
              <a:rPr lang="en" sz="3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Use the resulting mesh to transform the original image of the map</a:t>
            </a:r>
            <a:endParaRPr sz="33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381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oboto"/>
              <a:buAutoNum type="arabicPeriod"/>
            </a:pPr>
            <a:r>
              <a:rPr lang="en" sz="3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Overlay contours, place names, and contour scale</a:t>
            </a:r>
            <a:endParaRPr sz="33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Impact</a:t>
            </a:r>
            <a:endParaRPr b="1" sz="6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38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oboto"/>
              <a:buChar char="●"/>
            </a:pPr>
            <a:r>
              <a:rPr lang="en" sz="3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Assists people in determining the travel times to different places</a:t>
            </a:r>
            <a:endParaRPr sz="33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38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oboto"/>
              <a:buChar char="●"/>
            </a:pPr>
            <a:r>
              <a:rPr lang="en" sz="3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Allows new analysis of travel patterns</a:t>
            </a:r>
            <a:endParaRPr sz="33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38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oboto"/>
              <a:buChar char="●"/>
            </a:pPr>
            <a:r>
              <a:rPr lang="en" sz="3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Provides cities/realtors with a new way to inform people of travel times</a:t>
            </a:r>
            <a:endParaRPr sz="33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" name="Google Shape;62;p13"/>
          <p:cNvSpPr txBox="1"/>
          <p:nvPr/>
        </p:nvSpPr>
        <p:spPr>
          <a:xfrm>
            <a:off x="17499625" y="16926613"/>
            <a:ext cx="8763900" cy="12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latin typeface="Roboto"/>
                <a:ea typeface="Roboto"/>
                <a:cs typeface="Roboto"/>
                <a:sym typeface="Roboto"/>
              </a:rPr>
              <a:t>Untransformed Chicago Map</a:t>
            </a:r>
            <a:endParaRPr b="1" sz="2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200">
                <a:latin typeface="Roboto"/>
                <a:ea typeface="Roboto"/>
                <a:cs typeface="Roboto"/>
                <a:sym typeface="Roboto"/>
              </a:rPr>
              <a:t>A map of Chicago </a:t>
            </a:r>
            <a:r>
              <a:rPr i="1" lang="en" sz="2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with contours</a:t>
            </a:r>
            <a:r>
              <a:rPr i="1" lang="en" sz="2200">
                <a:latin typeface="Roboto"/>
                <a:ea typeface="Roboto"/>
                <a:cs typeface="Roboto"/>
                <a:sym typeface="Roboto"/>
              </a:rPr>
              <a:t> centered around Loyola</a:t>
            </a:r>
            <a:endParaRPr i="1" sz="2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Roboto"/>
                <a:ea typeface="Roboto"/>
                <a:cs typeface="Roboto"/>
                <a:sym typeface="Roboto"/>
              </a:rPr>
              <a:t>Each contour encloses an area that is reachable within a certain amount of time in increments of 15 minutes.</a:t>
            </a:r>
            <a:endParaRPr sz="2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3" name="Google Shape;63;p13"/>
          <p:cNvSpPr txBox="1"/>
          <p:nvPr/>
        </p:nvSpPr>
        <p:spPr>
          <a:xfrm>
            <a:off x="26508750" y="16894363"/>
            <a:ext cx="8763900" cy="13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latin typeface="Roboto"/>
                <a:ea typeface="Roboto"/>
                <a:cs typeface="Roboto"/>
                <a:sym typeface="Roboto"/>
              </a:rPr>
              <a:t>Transformed Chicago Map</a:t>
            </a:r>
            <a:endParaRPr b="1" sz="2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200">
                <a:latin typeface="Roboto"/>
                <a:ea typeface="Roboto"/>
                <a:cs typeface="Roboto"/>
                <a:sym typeface="Roboto"/>
              </a:rPr>
              <a:t>A map of Chicago transformed to display locations</a:t>
            </a:r>
            <a:endParaRPr i="1" sz="2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200">
                <a:latin typeface="Roboto"/>
                <a:ea typeface="Roboto"/>
                <a:cs typeface="Roboto"/>
                <a:sym typeface="Roboto"/>
              </a:rPr>
              <a:t>proportionately based on travel time from Loyola</a:t>
            </a:r>
            <a:endParaRPr i="1" sz="2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Roboto"/>
                <a:ea typeface="Roboto"/>
                <a:cs typeface="Roboto"/>
                <a:sym typeface="Roboto"/>
              </a:rPr>
              <a:t>The same 15-minute scale as the untransformed map is used, but now all places that take equally as long to reach are equidistant from the center point.</a:t>
            </a:r>
            <a:endParaRPr sz="2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" name="Google Shape;64;p13"/>
          <p:cNvSpPr txBox="1"/>
          <p:nvPr/>
        </p:nvSpPr>
        <p:spPr>
          <a:xfrm>
            <a:off x="17440788" y="23048563"/>
            <a:ext cx="17706600" cy="146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latin typeface="Roboto"/>
                <a:ea typeface="Roboto"/>
                <a:cs typeface="Roboto"/>
                <a:sym typeface="Roboto"/>
              </a:rPr>
              <a:t>Animation </a:t>
            </a:r>
            <a:r>
              <a:rPr b="1" lang="en" sz="2200">
                <a:latin typeface="Roboto"/>
                <a:ea typeface="Roboto"/>
                <a:cs typeface="Roboto"/>
                <a:sym typeface="Roboto"/>
              </a:rPr>
              <a:t>Frames</a:t>
            </a:r>
            <a:endParaRPr b="1" sz="2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200">
                <a:latin typeface="Roboto"/>
                <a:ea typeface="Roboto"/>
                <a:cs typeface="Roboto"/>
                <a:sym typeface="Roboto"/>
              </a:rPr>
              <a:t>Frame-by-frame depiction of the transformation of Chicago</a:t>
            </a:r>
            <a:endParaRPr i="1" sz="2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Roboto"/>
                <a:ea typeface="Roboto"/>
                <a:cs typeface="Roboto"/>
                <a:sym typeface="Roboto"/>
              </a:rPr>
              <a:t>The contours slowly align into concentric circles to establish a consistent scale.</a:t>
            </a:r>
            <a:endParaRPr sz="2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Roboto"/>
                <a:ea typeface="Roboto"/>
                <a:cs typeface="Roboto"/>
                <a:sym typeface="Roboto"/>
              </a:rPr>
              <a:t>Scan the QR code in the upper-right corner of this poster to watch the full animation.</a:t>
            </a:r>
            <a:endParaRPr sz="2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" name="Google Shape;65;p13"/>
          <p:cNvSpPr txBox="1"/>
          <p:nvPr/>
        </p:nvSpPr>
        <p:spPr>
          <a:xfrm>
            <a:off x="17476600" y="31352475"/>
            <a:ext cx="17706600" cy="13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latin typeface="Roboto"/>
                <a:ea typeface="Roboto"/>
                <a:cs typeface="Roboto"/>
                <a:sym typeface="Roboto"/>
              </a:rPr>
              <a:t>Transformed Maps of Various Places</a:t>
            </a:r>
            <a:endParaRPr b="1" sz="2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200">
                <a:latin typeface="Roboto"/>
                <a:ea typeface="Roboto"/>
                <a:cs typeface="Roboto"/>
                <a:sym typeface="Roboto"/>
              </a:rPr>
              <a:t>Transformed versions of </a:t>
            </a:r>
            <a:r>
              <a:rPr i="1" lang="en" sz="2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Los Angeles, </a:t>
            </a:r>
            <a:r>
              <a:rPr i="1" lang="en" sz="2200">
                <a:latin typeface="Roboto"/>
                <a:ea typeface="Roboto"/>
                <a:cs typeface="Roboto"/>
                <a:sym typeface="Roboto"/>
              </a:rPr>
              <a:t>San Francisco, and the contiguous United States of America</a:t>
            </a:r>
            <a:endParaRPr i="1" sz="2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>
                <a:latin typeface="Roboto"/>
                <a:ea typeface="Roboto"/>
                <a:cs typeface="Roboto"/>
                <a:sym typeface="Roboto"/>
              </a:rPr>
              <a:t>Each area has its own unique travel challenges that the transformed map helps to visualize.</a:t>
            </a:r>
            <a:endParaRPr sz="2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" name="Google Shape;66;p13"/>
          <p:cNvSpPr txBox="1"/>
          <p:nvPr/>
        </p:nvSpPr>
        <p:spPr>
          <a:xfrm>
            <a:off x="9364875" y="19946363"/>
            <a:ext cx="4929300" cy="27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Isochrone Map</a:t>
            </a:r>
            <a:endParaRPr b="1" sz="2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2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An example of an isochrone </a:t>
            </a:r>
            <a:endParaRPr i="1" sz="2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map for airports in northern Finland </a:t>
            </a:r>
            <a:r>
              <a:rPr i="1" lang="en" sz="22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rPr>
              <a:t>created using GIS software (2011)</a:t>
            </a:r>
            <a:endParaRPr i="1" sz="2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Each color corresponds to the amount</a:t>
            </a:r>
            <a:endParaRPr sz="2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of time it takes to reach the nearest airport from a given point.</a:t>
            </a:r>
            <a:endParaRPr i="1" sz="2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" name="Google Shape;67;p13"/>
          <p:cNvSpPr/>
          <p:nvPr/>
        </p:nvSpPr>
        <p:spPr>
          <a:xfrm>
            <a:off x="16083700" y="33139325"/>
            <a:ext cx="21081600" cy="3731400"/>
          </a:xfrm>
          <a:prstGeom prst="rect">
            <a:avLst/>
          </a:prstGeom>
          <a:solidFill>
            <a:srgbClr val="EDE4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8" name="Google Shape;6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444336" y="33932325"/>
            <a:ext cx="6274288" cy="1820798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064975" y="33932323"/>
            <a:ext cx="5150502" cy="1820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80175" y="18712475"/>
            <a:ext cx="7410501" cy="524037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3"/>
          <p:cNvSpPr txBox="1"/>
          <p:nvPr/>
        </p:nvSpPr>
        <p:spPr>
          <a:xfrm>
            <a:off x="31729150" y="4699675"/>
            <a:ext cx="4057800" cy="11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>
                <a:latin typeface="Roboto"/>
                <a:ea typeface="Roboto"/>
                <a:cs typeface="Roboto"/>
                <a:sym typeface="Roboto"/>
              </a:rPr>
              <a:t>Scan the QR code</a:t>
            </a:r>
            <a:endParaRPr sz="2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>
                <a:latin typeface="Roboto"/>
                <a:ea typeface="Roboto"/>
                <a:cs typeface="Roboto"/>
                <a:sym typeface="Roboto"/>
              </a:rPr>
              <a:t>to watch the full animation</a:t>
            </a:r>
            <a:endParaRPr sz="2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>
                <a:latin typeface="Roboto"/>
                <a:ea typeface="Roboto"/>
                <a:cs typeface="Roboto"/>
                <a:sym typeface="Roboto"/>
              </a:rPr>
              <a:t>of Chicago being transformed</a:t>
            </a:r>
            <a:endParaRPr sz="22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2" name="Google Shape;72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6555050" y="7731925"/>
            <a:ext cx="8763899" cy="8763899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3"/>
          <p:cNvSpPr/>
          <p:nvPr/>
        </p:nvSpPr>
        <p:spPr>
          <a:xfrm>
            <a:off x="26555038" y="10534213"/>
            <a:ext cx="1467900" cy="1467900"/>
          </a:xfrm>
          <a:prstGeom prst="ellipse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3"/>
          <p:cNvSpPr/>
          <p:nvPr/>
        </p:nvSpPr>
        <p:spPr>
          <a:xfrm>
            <a:off x="28881288" y="8025838"/>
            <a:ext cx="1467900" cy="1467900"/>
          </a:xfrm>
          <a:prstGeom prst="ellipse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5" name="Google Shape;75;p13"/>
          <p:cNvCxnSpPr>
            <a:stCxn id="73" idx="0"/>
            <a:endCxn id="76" idx="2"/>
          </p:cNvCxnSpPr>
          <p:nvPr/>
        </p:nvCxnSpPr>
        <p:spPr>
          <a:xfrm flipH="1" rot="10800000">
            <a:off x="27288988" y="7333513"/>
            <a:ext cx="2326200" cy="32007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" name="Google Shape;77;p13"/>
          <p:cNvCxnSpPr>
            <a:stCxn id="76" idx="2"/>
            <a:endCxn id="74" idx="0"/>
          </p:cNvCxnSpPr>
          <p:nvPr/>
        </p:nvCxnSpPr>
        <p:spPr>
          <a:xfrm>
            <a:off x="29615238" y="7333363"/>
            <a:ext cx="0" cy="6924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6" name="Google Shape;76;p13"/>
          <p:cNvSpPr txBox="1"/>
          <p:nvPr/>
        </p:nvSpPr>
        <p:spPr>
          <a:xfrm>
            <a:off x="26259888" y="6831463"/>
            <a:ext cx="6710700" cy="50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Notice the pinching of the border around highways.</a:t>
            </a:r>
            <a:endParaRPr sz="2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8" name="Google Shape;78;p1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7615225" y="7748038"/>
            <a:ext cx="8763924" cy="8763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1892349" y="784074"/>
            <a:ext cx="3731400" cy="373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3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7345125" y="25138675"/>
            <a:ext cx="17969549" cy="598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3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17476675" y="19857125"/>
            <a:ext cx="17706455" cy="2951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/>
          <p:nvPr/>
        </p:nvSpPr>
        <p:spPr>
          <a:xfrm>
            <a:off x="1321025" y="825650"/>
            <a:ext cx="34264200" cy="329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0"/>
              <a:t>Colors for poster (from map):</a:t>
            </a:r>
            <a:endParaRPr sz="20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0">
                <a:highlight>
                  <a:srgbClr val="FF0000"/>
                </a:highlight>
              </a:rPr>
              <a:t>#ff0000         RREDDD</a:t>
            </a:r>
            <a:endParaRPr sz="19000">
              <a:highlight>
                <a:srgbClr val="FF00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0">
                <a:highlight>
                  <a:srgbClr val="ECD1C6"/>
                </a:highlight>
              </a:rPr>
              <a:t>#ecd1c6       rose gold</a:t>
            </a:r>
            <a:endParaRPr sz="19000">
              <a:highlight>
                <a:srgbClr val="ECD1C6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0">
                <a:highlight>
                  <a:srgbClr val="DAB56E"/>
                </a:highlight>
              </a:rPr>
              <a:t>#dab56e       highway</a:t>
            </a:r>
            <a:endParaRPr sz="19000">
              <a:highlight>
                <a:srgbClr val="DAB56E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9000">
                <a:highlight>
                  <a:srgbClr val="EDD7B4"/>
                </a:highlight>
              </a:rPr>
              <a:t>#edd7b4       freeway*</a:t>
            </a:r>
            <a:endParaRPr b="1" i="1" sz="19000">
              <a:highlight>
                <a:srgbClr val="EDD7B4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9000">
                <a:highlight>
                  <a:srgbClr val="CCDDBB"/>
                </a:highlight>
              </a:rPr>
              <a:t>#ccddbb       park*</a:t>
            </a:r>
            <a:endParaRPr b="1" i="1" sz="19000">
              <a:highlight>
                <a:srgbClr val="ECD1C6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9000">
                <a:highlight>
                  <a:srgbClr val="9EC5E2"/>
                </a:highlight>
              </a:rPr>
              <a:t>#9ec5e2       blue water*</a:t>
            </a:r>
            <a:endParaRPr b="1" i="1" sz="19000">
              <a:highlight>
                <a:srgbClr val="9EC5E2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0">
                <a:highlight>
                  <a:srgbClr val="8FA2B0"/>
                </a:highlight>
              </a:rPr>
              <a:t>#8fa2b0        blue steel</a:t>
            </a:r>
            <a:endParaRPr sz="19000">
              <a:highlight>
                <a:srgbClr val="8FA2B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0">
                <a:highlight>
                  <a:srgbClr val="ABA6A2"/>
                </a:highlight>
              </a:rPr>
              <a:t>#aba6a2       rock</a:t>
            </a:r>
            <a:endParaRPr sz="19000">
              <a:highlight>
                <a:srgbClr val="ABA6A2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0">
                <a:solidFill>
                  <a:srgbClr val="333333"/>
                </a:solidFill>
                <a:highlight>
                  <a:srgbClr val="828282"/>
                </a:highlight>
              </a:rPr>
              <a:t>#828282       bold rock</a:t>
            </a:r>
            <a:endParaRPr sz="19000">
              <a:highlight>
                <a:srgbClr val="828282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0">
                <a:highlight>
                  <a:srgbClr val="E0D9D3"/>
                </a:highlight>
              </a:rPr>
              <a:t>#e0d9d3       silver</a:t>
            </a:r>
            <a:endParaRPr sz="19000">
              <a:highlight>
                <a:srgbClr val="DAB56E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0">
                <a:highlight>
                  <a:srgbClr val="EDE4D3"/>
                </a:highlight>
              </a:rPr>
              <a:t>#ede4d3      tortilla bold</a:t>
            </a:r>
            <a:endParaRPr sz="19000">
              <a:highlight>
                <a:srgbClr val="DAB56E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0">
                <a:highlight>
                  <a:srgbClr val="FDF8E4"/>
                </a:highlight>
              </a:rPr>
              <a:t>#fdf8e4         tortilla</a:t>
            </a:r>
            <a:endParaRPr sz="19000">
              <a:highlight>
                <a:srgbClr val="FDF8E4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0">
                <a:solidFill>
                  <a:schemeClr val="dk1"/>
                </a:solidFill>
                <a:highlight>
                  <a:srgbClr val="000000"/>
                </a:highlight>
              </a:rPr>
              <a:t>#000000         BLACK</a:t>
            </a:r>
            <a:endParaRPr sz="19000">
              <a:highlight>
                <a:srgbClr val="0000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0">
              <a:highlight>
                <a:srgbClr val="FDF8E4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0">
              <a:highlight>
                <a:srgbClr val="CCDDBB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0">
              <a:highlight>
                <a:srgbClr val="FDF8E4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0">
              <a:highlight>
                <a:srgbClr val="ABA6A2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0">
              <a:highlight>
                <a:srgbClr val="ABA6A2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0">
              <a:highlight>
                <a:srgbClr val="EDE4D3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0">
              <a:highlight>
                <a:srgbClr val="EDE4D3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0">
              <a:highlight>
                <a:srgbClr val="ECD1C6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0">
              <a:highlight>
                <a:srgbClr val="ECD1C6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0">
              <a:highlight>
                <a:srgbClr val="ABA6A2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0">
              <a:highlight>
                <a:srgbClr val="E0D9D3"/>
              </a:highlight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